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10" r:id="rId5"/>
    <p:sldId id="305" r:id="rId6"/>
    <p:sldId id="276" r:id="rId7"/>
    <p:sldId id="274" r:id="rId8"/>
    <p:sldId id="286" r:id="rId9"/>
    <p:sldId id="279" r:id="rId10"/>
    <p:sldId id="311" r:id="rId11"/>
    <p:sldId id="312" r:id="rId12"/>
    <p:sldId id="317" r:id="rId13"/>
    <p:sldId id="316" r:id="rId14"/>
    <p:sldId id="31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26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7/25/2024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458" y="1399031"/>
            <a:ext cx="10628671" cy="4677303"/>
          </a:xfrm>
        </p:spPr>
        <p:txBody>
          <a:bodyPr/>
          <a:lstStyle/>
          <a:p>
            <a:r>
              <a:rPr lang="en-US" sz="2800" b="0" dirty="0" err="1">
                <a:effectLst/>
                <a:latin typeface="Arial" panose="020B0604020202020204" pitchFamily="34" charset="0"/>
              </a:rPr>
              <a:t>NAME:p.mohith</a:t>
            </a:r>
            <a:r>
              <a:rPr lang="en-US" sz="2800" b="0" dirty="0">
                <a:effectLst/>
                <a:latin typeface="Arial" panose="020B0604020202020204" pitchFamily="34" charset="0"/>
              </a:rPr>
              <a:t> ram </a:t>
            </a:r>
            <a:br>
              <a:rPr lang="en-US" sz="2800" b="0" dirty="0"/>
            </a:br>
            <a:r>
              <a:rPr lang="en-US" sz="2800" b="0" dirty="0">
                <a:effectLst/>
                <a:latin typeface="Arial" panose="020B0604020202020204" pitchFamily="34" charset="0"/>
              </a:rPr>
              <a:t>ROLL NUMBER: </a:t>
            </a:r>
            <a:r>
              <a:rPr lang="en-US" sz="2800" b="0" dirty="0">
                <a:latin typeface="Arial" panose="020B0604020202020204" pitchFamily="34" charset="0"/>
              </a:rPr>
              <a:t>Ap22110010789</a:t>
            </a:r>
            <a:br>
              <a:rPr lang="en-US" sz="2800" b="0" dirty="0"/>
            </a:br>
            <a:r>
              <a:rPr lang="en-US" sz="2800" b="0" dirty="0" err="1">
                <a:effectLst/>
                <a:latin typeface="Arial" panose="020B0604020202020204" pitchFamily="34" charset="0"/>
              </a:rPr>
              <a:t>E-MAIL:</a:t>
            </a:r>
            <a:r>
              <a:rPr lang="en-US" sz="2400" b="0" cap="none" dirty="0" err="1">
                <a:effectLst/>
                <a:latin typeface="Arial" panose="020B0604020202020204" pitchFamily="34" charset="0"/>
              </a:rPr>
              <a:t>mohithram_pilla@srmap.edu.in</a:t>
            </a:r>
            <a:br>
              <a:rPr lang="en-US" sz="2800" b="0" dirty="0"/>
            </a:br>
            <a:r>
              <a:rPr lang="en-US" sz="2800" b="0" dirty="0">
                <a:effectLst/>
                <a:latin typeface="Arial" panose="020B0604020202020204" pitchFamily="34" charset="0"/>
              </a:rPr>
              <a:t>BRANCH: CSE</a:t>
            </a:r>
            <a:br>
              <a:rPr lang="en-US" sz="2800" b="0" dirty="0"/>
            </a:br>
            <a:r>
              <a:rPr lang="en-US" sz="2800" b="0" dirty="0" err="1">
                <a:effectLst/>
                <a:latin typeface="Arial" panose="020B0604020202020204" pitchFamily="34" charset="0"/>
              </a:rPr>
              <a:t>COLLEGe</a:t>
            </a:r>
            <a:r>
              <a:rPr lang="en-US" sz="2800" b="0" dirty="0">
                <a:effectLst/>
                <a:latin typeface="Arial" panose="020B0604020202020204" pitchFamily="34" charset="0"/>
              </a:rPr>
              <a:t>: </a:t>
            </a:r>
            <a:r>
              <a:rPr lang="en-US" sz="2800" b="0" dirty="0" err="1">
                <a:effectLst/>
                <a:latin typeface="Arial" panose="020B0604020202020204" pitchFamily="34" charset="0"/>
              </a:rPr>
              <a:t>srm</a:t>
            </a:r>
            <a:r>
              <a:rPr lang="en-US" sz="2800" b="0" dirty="0">
                <a:effectLst/>
                <a:latin typeface="Arial" panose="020B0604020202020204" pitchFamily="34" charset="0"/>
              </a:rPr>
              <a:t> ap university  COLLEGE</a:t>
            </a:r>
            <a:br>
              <a:rPr lang="en-US" sz="2800" b="0" dirty="0"/>
            </a:br>
            <a:r>
              <a:rPr lang="en-US" sz="2800" b="0" dirty="0">
                <a:effectLst/>
                <a:latin typeface="Arial" panose="020B0604020202020204" pitchFamily="34" charset="0"/>
              </a:rPr>
              <a:t>INTERNSHIP (START-END DATE) :07-06-24 TO 31-7-24</a:t>
            </a:r>
            <a:br>
              <a:rPr lang="en-IN" sz="1050" b="0" dirty="0"/>
            </a:br>
            <a:endParaRPr lang="en-US" sz="2800" b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/>
          <a:lstStyle/>
          <a:p>
            <a:r>
              <a:rPr lang="en-IN" sz="2400" dirty="0">
                <a:effectLst/>
                <a:latin typeface="Arial" panose="020B0604020202020204" pitchFamily="34" charset="0"/>
              </a:rPr>
              <a:t>STUDENT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BD15-4C90-A4BD-DD40-07C43D56D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599768"/>
            <a:ext cx="10122632" cy="890704"/>
          </a:xfrm>
        </p:spPr>
        <p:txBody>
          <a:bodyPr/>
          <a:lstStyle/>
          <a:p>
            <a:r>
              <a:rPr lang="en-IN" sz="1800" dirty="0">
                <a:effectLst/>
                <a:latin typeface="Arial" panose="020B0604020202020204" pitchFamily="34" charset="0"/>
              </a:rPr>
              <a:t>RESULTS</a:t>
            </a:r>
            <a:endParaRPr lang="en-IN" sz="1800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E6766AA-958F-1F98-59D5-F45AE20DA2D5}"/>
              </a:ext>
            </a:extLst>
          </p:cNvPr>
          <p:cNvPicPr>
            <a:picLocks noGrp="1" noChangeAspect="1"/>
          </p:cNvPicPr>
          <p:nvPr>
            <p:ph sz="half" idx="12"/>
          </p:nvPr>
        </p:nvPicPr>
        <p:blipFill>
          <a:blip r:embed="rId2"/>
          <a:stretch>
            <a:fillRect/>
          </a:stretch>
        </p:blipFill>
        <p:spPr>
          <a:xfrm>
            <a:off x="5615212" y="1995948"/>
            <a:ext cx="5908194" cy="385424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19A5CA-71A6-3D1E-2842-5FDCDD4274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E55848D-0231-2D8E-6A51-06F6CC30E3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5263" y="1995948"/>
            <a:ext cx="5214155" cy="3854246"/>
          </a:xfrm>
        </p:spPr>
      </p:pic>
    </p:spTree>
    <p:extLst>
      <p:ext uri="{BB962C8B-B14F-4D97-AF65-F5344CB8AC3E}">
        <p14:creationId xmlns:p14="http://schemas.microsoft.com/office/powerpoint/2010/main" val="4063397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C61D1-AD5D-B4BC-665A-755F864E7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effectLst/>
                <a:latin typeface="Arial" panose="020B0604020202020204" pitchFamily="34" charset="0"/>
              </a:rPr>
              <a:t>GITHUB LINK: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E2251-C565-9438-0E99-EF68DD935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1307592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F56D2-D7D3-E087-5D93-F581C0AA50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74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529" y="640080"/>
            <a:ext cx="10466892" cy="500462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869" y="1140542"/>
            <a:ext cx="6743869" cy="4503174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The agenda of this project to send a secret text to higher officials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using the steganography concept and RGB technique, ensuring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that criminals or others cannot identify the image or its hidden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content. Thos project will involve encoding the secret text into the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least significant bits of the image’s pixels, making the alterations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imperceptible to the human eye. Additionally, a secure key-based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XOR operation will be used to enhance the security of the hidden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message. Finally, the project will include a robust mechanism for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decoding and retrieving the hidden message, ensuring that only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authorized personnel with the correct key can access the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concealed information.</a:t>
            </a:r>
            <a:endParaRPr lang="en-IN" dirty="0"/>
          </a:p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F4A82EBF-61A9-24E6-FCCE-4969A69B126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1110" b="11110"/>
          <a:stretch>
            <a:fillRect/>
          </a:stretch>
        </p:blipFill>
        <p:spPr>
          <a:xfrm>
            <a:off x="189313" y="1408969"/>
            <a:ext cx="4597556" cy="5019752"/>
          </a:xfrm>
        </p:spPr>
      </p:pic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0491" y="820994"/>
            <a:ext cx="9013919" cy="608617"/>
          </a:xfrm>
        </p:spPr>
        <p:txBody>
          <a:bodyPr/>
          <a:lstStyle/>
          <a:p>
            <a:r>
              <a:rPr lang="en-US" sz="1800" dirty="0">
                <a:effectLst/>
                <a:latin typeface="Arial" panose="020B0604020202020204" pitchFamily="34" charset="0"/>
              </a:rPr>
              <a:t>HIDING A TEXT INSIDE AN IMAGE USING STEGANOGRAPHY</a:t>
            </a:r>
            <a:endParaRPr lang="en-US"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7187" y="2487561"/>
            <a:ext cx="10439597" cy="3549445"/>
          </a:xfrm>
        </p:spPr>
        <p:txBody>
          <a:bodyPr anchor="t"/>
          <a:lstStyle/>
          <a:p>
            <a:r>
              <a:rPr lang="en-US" sz="2800" dirty="0">
                <a:effectLst/>
                <a:latin typeface="Arial" panose="020B0604020202020204" pitchFamily="34" charset="0"/>
              </a:rPr>
              <a:t>An officer in danger requires a method to send a secret</a:t>
            </a:r>
            <a:br>
              <a:rPr lang="en-US" sz="2800" dirty="0"/>
            </a:br>
            <a:r>
              <a:rPr lang="en-US" sz="2800" dirty="0">
                <a:effectLst/>
                <a:latin typeface="Arial" panose="020B0604020202020204" pitchFamily="34" charset="0"/>
              </a:rPr>
              <a:t>text message without alerting nearby criminals to his</a:t>
            </a:r>
            <a:br>
              <a:rPr lang="en-US" sz="2800" dirty="0"/>
            </a:br>
            <a:r>
              <a:rPr lang="en-US" sz="2800" dirty="0">
                <a:effectLst/>
                <a:latin typeface="Arial" panose="020B0604020202020204" pitchFamily="34" charset="0"/>
              </a:rPr>
              <a:t>higher officials. Traditional communication methods are</a:t>
            </a:r>
            <a:br>
              <a:rPr lang="en-US" sz="2800" dirty="0"/>
            </a:br>
            <a:r>
              <a:rPr lang="en-US" sz="2800" dirty="0">
                <a:effectLst/>
                <a:latin typeface="Arial" panose="020B0604020202020204" pitchFamily="34" charset="0"/>
              </a:rPr>
              <a:t>easily intercepted or monitored, so, he his necessitating</a:t>
            </a:r>
            <a:br>
              <a:rPr lang="en-US" sz="2800" dirty="0"/>
            </a:br>
            <a:r>
              <a:rPr lang="en-US" sz="2800" dirty="0">
                <a:effectLst/>
                <a:latin typeface="Arial" panose="020B0604020202020204" pitchFamily="34" charset="0"/>
              </a:rPr>
              <a:t>a covert technique to embed and transmit critical</a:t>
            </a:r>
            <a:br>
              <a:rPr lang="en-US" sz="2800" dirty="0"/>
            </a:br>
            <a:r>
              <a:rPr lang="en-US" sz="2800" dirty="0">
                <a:effectLst/>
                <a:latin typeface="Arial" panose="020B0604020202020204" pitchFamily="34" charset="0"/>
              </a:rPr>
              <a:t>information securely to his higher officials.</a:t>
            </a:r>
            <a:endParaRPr lang="en-IN" sz="28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2" y="1106424"/>
            <a:ext cx="10046759" cy="653550"/>
          </a:xfrm>
        </p:spPr>
        <p:txBody>
          <a:bodyPr anchor="b"/>
          <a:lstStyle/>
          <a:p>
            <a:r>
              <a:rPr lang="en-IN" dirty="0">
                <a:effectLst/>
                <a:latin typeface="Arial" panose="020B0604020202020204" pitchFamily="34" charset="0"/>
              </a:rPr>
              <a:t>PROJECT OVERVIEW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8426" y="1759974"/>
            <a:ext cx="10520516" cy="4207911"/>
          </a:xfrm>
        </p:spPr>
        <p:txBody>
          <a:bodyPr anchor="b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effectLst/>
                <a:latin typeface="Arial" panose="020B0604020202020204" pitchFamily="34" charset="0"/>
              </a:rPr>
              <a:t>This project implements a steganography technique to securely hide and reveal secret within an image using the RGB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color mechanism and a key based XOR operation for encryption. Steganography allows for concealing messages within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non-secret text or data, ensuring secure communication by embedding sensitive information within an image in a way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that is imperceptible to unauthorized </a:t>
            </a:r>
            <a:r>
              <a:rPr lang="en-US" sz="1400" dirty="0" err="1">
                <a:effectLst/>
                <a:latin typeface="Arial" panose="020B0604020202020204" pitchFamily="34" charset="0"/>
              </a:rPr>
              <a:t>viewers.Image</a:t>
            </a:r>
            <a:r>
              <a:rPr lang="en-US" sz="1400" dirty="0">
                <a:effectLst/>
                <a:latin typeface="Arial" panose="020B0604020202020204" pitchFamily="34" charset="0"/>
              </a:rPr>
              <a:t> Encoding: Secret text is hidden within the image’s pixel values using the LSB method, with additional security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provided by XOR the text characters with a user-provided security key.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 Pixel Manipulation: The encoded text is distributed across the image’s pixels, maintaining the visual integrity of the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image while embedding the hidden message.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Text Decoding: The project includes functionality to decrypt and retrieve the hidden text from the image using the correct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security key, ensuring that only authorized users can access the information.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 This project demonstrates a practical application of steganography for secure communication, embedding and retrieving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secret messages within images in a secure and efficient manner</a:t>
            </a:r>
            <a:endParaRPr lang="en-IN" sz="1400" dirty="0"/>
          </a:p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432" y="865239"/>
            <a:ext cx="6715434" cy="442451"/>
          </a:xfrm>
        </p:spPr>
        <p:txBody>
          <a:bodyPr/>
          <a:lstStyle/>
          <a:p>
            <a:r>
              <a:rPr lang="en-US" sz="1900" dirty="0">
                <a:effectLst/>
                <a:latin typeface="Arial" panose="020B0604020202020204" pitchFamily="34" charset="0"/>
              </a:rPr>
              <a:t>WHO ARE THE END USERS OF THIS PROJECT?</a:t>
            </a:r>
            <a:endParaRPr lang="en-US" sz="19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41290" y="1740310"/>
            <a:ext cx="8465576" cy="4541127"/>
          </a:xfrm>
        </p:spPr>
        <p:txBody>
          <a:bodyPr/>
          <a:lstStyle/>
          <a:p>
            <a:r>
              <a:rPr lang="en-US" sz="2000" dirty="0">
                <a:effectLst/>
                <a:latin typeface="Arial" panose="020B0604020202020204" pitchFamily="34" charset="0"/>
              </a:rPr>
              <a:t>➢ The primary end users for this steganography project include government and military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personnel secure communication, corporate executives protecting proprietary data,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and journalists sharing sensitive information discreetly.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➢ IT and cyber security teams can integrate this technique to enhance organizational</a:t>
            </a:r>
            <a:br>
              <a:rPr lang="en-US" sz="2000" dirty="0"/>
            </a:br>
            <a:r>
              <a:rPr lang="en-US" sz="2800" b="1" dirty="0">
                <a:effectLst/>
                <a:latin typeface="Arial" panose="020B0604020202020204" pitchFamily="34" charset="0"/>
              </a:rPr>
              <a:t>data security.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➢ Additionally, the person who wants to send any secret message other person in a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hidden format then this project will helpful for them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663" y="662103"/>
            <a:ext cx="10954512" cy="808408"/>
          </a:xfrm>
        </p:spPr>
        <p:txBody>
          <a:bodyPr/>
          <a:lstStyle/>
          <a:p>
            <a:r>
              <a:rPr lang="en-US" sz="2400" dirty="0"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YOUR SOLUTION AND ITS VALUE PROPOSITION</a:t>
            </a:r>
            <a:endParaRPr lang="en-US" sz="2400" dirty="0">
              <a:highlight>
                <a:srgbClr val="C0C0C0"/>
              </a:highlight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0104" y="1976283"/>
            <a:ext cx="9743767" cy="4037322"/>
          </a:xfrm>
        </p:spPr>
        <p:txBody>
          <a:bodyPr/>
          <a:lstStyle/>
          <a:p>
            <a:r>
              <a:rPr lang="en-US" sz="2000" b="1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Steganography is the basic concept to hide the data inside other data</a:t>
            </a:r>
            <a:r>
              <a:rPr lang="en-US" sz="2000" b="1" dirty="0">
                <a:effectLst/>
                <a:latin typeface="Arial" panose="020B0604020202020204" pitchFamily="34" charset="0"/>
              </a:rPr>
              <a:t>.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❖ In this project RGB Mechanism is used for pixel manipulation.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❖ XOR operation is used for encryption and decryption of the test inside the image.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❖ The project reads an image and hides the secret text within the pixel values using the least significant bits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(LSB) method.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❖ For security purpose that means to avoid unauthorized users taking the advantage of the message, a secret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key used to hide and unhide the data.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❖ Finally, By using this project we can hide the data inside an image using secret key and for unhide the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message secret is used.</a:t>
            </a:r>
            <a:endParaRPr lang="en-US" sz="1800" dirty="0">
              <a:solidFill>
                <a:schemeClr val="bg2">
                  <a:lumMod val="10000"/>
                </a:schemeClr>
              </a:solidFill>
              <a:highlight>
                <a:srgbClr val="C0C0C0"/>
              </a:highlight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2EC8C-7FA5-CB81-03F4-D3F8F7E94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813" y="182880"/>
            <a:ext cx="12005187" cy="937997"/>
          </a:xfrm>
        </p:spPr>
        <p:txBody>
          <a:bodyPr/>
          <a:lstStyle/>
          <a:p>
            <a:br>
              <a:rPr lang="en-US" sz="1800" dirty="0"/>
            </a:br>
            <a:r>
              <a:rPr lang="en-US" sz="1800" dirty="0">
                <a:effectLst/>
                <a:latin typeface="Arial" panose="020B0604020202020204" pitchFamily="34" charset="0"/>
              </a:rPr>
              <a:t>HOW DID YOU CUSTOMIZE THE PROJECT AND MAKE IT YOUR OWN</a:t>
            </a:r>
            <a:br>
              <a:rPr lang="en-US" sz="1800" dirty="0">
                <a:effectLst/>
              </a:rPr>
            </a:br>
            <a:endParaRPr lang="en-IN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68D89-0BFB-5DC9-8051-7F8200A58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4800" y="1386348"/>
            <a:ext cx="10366930" cy="4351338"/>
          </a:xfrm>
        </p:spPr>
        <p:txBody>
          <a:bodyPr/>
          <a:lstStyle/>
          <a:p>
            <a:r>
              <a:rPr lang="en-US" sz="2000" dirty="0">
                <a:effectLst/>
                <a:latin typeface="Arial" panose="020B0604020202020204" pitchFamily="34" charset="0"/>
              </a:rPr>
              <a:t>✓ By using problem statement this project is created to hide a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text inside an image using RGB, LSB method is used for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imperceptible to the human eye. And here XOR operation is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used for hide and unhide the image.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✓ This project is customized only to hide a text inside an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image using above conditions and can only unhide the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image who has secret key others are not able to unhide the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image.</a:t>
            </a:r>
            <a:endParaRPr lang="en-IN" sz="20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DAB369-BEDD-D1F5-AF5F-0454B40A9B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86699C-85CA-4A1C-AC83-DC2FD8B72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7857" y="1891640"/>
            <a:ext cx="4440095" cy="362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60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C3A13-6C8A-5DDE-001E-40F6B4F74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182880"/>
            <a:ext cx="10122632" cy="584036"/>
          </a:xfrm>
        </p:spPr>
        <p:txBody>
          <a:bodyPr/>
          <a:lstStyle/>
          <a:p>
            <a:pPr algn="ctr"/>
            <a:r>
              <a:rPr lang="en-IN" dirty="0">
                <a:effectLst/>
                <a:latin typeface="Arial" panose="020B0604020202020204" pitchFamily="34" charset="0"/>
              </a:rPr>
              <a:t>MODELLING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F9CA9-BBAD-CBDD-4882-4B5D181FE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781" y="766916"/>
            <a:ext cx="10294373" cy="3677265"/>
          </a:xfrm>
        </p:spPr>
        <p:txBody>
          <a:bodyPr/>
          <a:lstStyle/>
          <a:p>
            <a:r>
              <a:rPr lang="en-US" sz="1800" dirty="0">
                <a:effectLst/>
                <a:latin typeface="Arial" panose="020B0604020202020204" pitchFamily="34" charset="0"/>
              </a:rPr>
              <a:t>Step 1: importing some libraries like cv2 and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os</a:t>
            </a:r>
            <a:r>
              <a:rPr lang="en-US" sz="1800" dirty="0">
                <a:effectLst/>
                <a:latin typeface="Arial" panose="020B0604020202020204" pitchFamily="34" charset="0"/>
              </a:rPr>
              <a:t> for accessing relevant concept into code.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effectLst/>
                <a:latin typeface="Arial" panose="020B0604020202020204" pitchFamily="34" charset="0"/>
              </a:rPr>
              <a:t>Step 2: After converting the text into their ascii values then that ascii values are stored in variable.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effectLst/>
                <a:latin typeface="Arial" panose="020B0604020202020204" pitchFamily="34" charset="0"/>
              </a:rPr>
              <a:t>Step 3: Read the image from it’s path and hiding the image using XOR operation , RGB mechanism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effectLst/>
                <a:latin typeface="Arial" panose="020B0604020202020204" pitchFamily="34" charset="0"/>
              </a:rPr>
              <a:t>Step 4: A secret is created to avoid unauthorized users.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effectLst/>
                <a:latin typeface="Arial" panose="020B0604020202020204" pitchFamily="34" charset="0"/>
              </a:rPr>
              <a:t>Step 5: To unhide the image user wants to enter the secret key.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effectLst/>
                <a:latin typeface="Arial" panose="020B0604020202020204" pitchFamily="34" charset="0"/>
              </a:rPr>
              <a:t>Step 6: Finally, user can able to see the secret message.</a:t>
            </a:r>
            <a:endParaRPr lang="en-IN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7BE51-B682-76B3-60CE-57E9B9482E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BFCA8D-5C07-EA54-02F6-F87B5E717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097" y="3594504"/>
            <a:ext cx="7497221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04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2D60-854E-113C-EEDE-903A1933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effectLst/>
                <a:latin typeface="Arial" panose="020B0604020202020204" pitchFamily="34" charset="0"/>
              </a:rPr>
              <a:t>EXAMPLE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B513FD-7E0E-6639-B57F-D1FEA720A2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29" name="Content Placeholder 28" descr="Two wild wolves walking on a snow-covered road">
            <a:extLst>
              <a:ext uri="{FF2B5EF4-FFF2-40B4-BE49-F238E27FC236}">
                <a16:creationId xmlns:a16="http://schemas.microsoft.com/office/drawing/2014/main" id="{5116EBC6-D397-5269-6B92-BD737A88EB8F}"/>
              </a:ext>
            </a:extLst>
          </p:cNvPr>
          <p:cNvPicPr>
            <a:picLocks noGrp="1" noChangeAspect="1"/>
          </p:cNvPicPr>
          <p:nvPr>
            <p:ph sz="half" idx="12"/>
          </p:nvPr>
        </p:nvPicPr>
        <p:blipFill>
          <a:blip r:embed="rId2"/>
          <a:stretch>
            <a:fillRect/>
          </a:stretch>
        </p:blipFill>
        <p:spPr>
          <a:xfrm>
            <a:off x="5614988" y="2188011"/>
            <a:ext cx="5357812" cy="3170570"/>
          </a:xfrm>
        </p:spPr>
      </p:pic>
      <p:pic>
        <p:nvPicPr>
          <p:cNvPr id="27" name="Content Placeholder 26" descr="Two wild wolves walking on a snow-covered road">
            <a:extLst>
              <a:ext uri="{FF2B5EF4-FFF2-40B4-BE49-F238E27FC236}">
                <a16:creationId xmlns:a16="http://schemas.microsoft.com/office/drawing/2014/main" id="{0D146756-FD7B-0A3B-474B-E1E31A8ADAA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50900" y="2660441"/>
            <a:ext cx="3940175" cy="2626142"/>
          </a:xfrm>
        </p:spPr>
      </p:pic>
    </p:spTree>
    <p:extLst>
      <p:ext uri="{BB962C8B-B14F-4D97-AF65-F5344CB8AC3E}">
        <p14:creationId xmlns:p14="http://schemas.microsoft.com/office/powerpoint/2010/main" val="11896250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2" id="{58ACA827-3819-46BF-9F1B-29C93E1280DF}" vid="{26F0C15B-5100-493D-AFA2-F4BC413732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72</TotalTime>
  <Words>861</Words>
  <Application>Microsoft Office PowerPoint</Application>
  <PresentationFormat>Widescreen</PresentationFormat>
  <Paragraphs>28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Avenir Next LT Pro</vt:lpstr>
      <vt:lpstr>Avenir Next LT Pro Light</vt:lpstr>
      <vt:lpstr>Calibri</vt:lpstr>
      <vt:lpstr>Wingdings</vt:lpstr>
      <vt:lpstr>Custom</vt:lpstr>
      <vt:lpstr>NAME:p.mohith ram  ROLL NUMBER: Ap22110010789 E-MAIL:mohithram_pilla@srmap.edu.in BRANCH: CSE COLLEGe: srm ap university  COLLEGE INTERNSHIP (START-END DATE) :07-06-24 TO 31-7-24 </vt:lpstr>
      <vt:lpstr>AGENDA</vt:lpstr>
      <vt:lpstr>HIDING A TEXT INSIDE AN IMAGE USING STEGANOGRAPHY</vt:lpstr>
      <vt:lpstr>PROJECT OVERVIEW</vt:lpstr>
      <vt:lpstr>WHO ARE THE END USERS OF THIS PROJECT?</vt:lpstr>
      <vt:lpstr>YOUR SOLUTION AND ITS VALUE PROPOSITION</vt:lpstr>
      <vt:lpstr> HOW DID YOU CUSTOMIZE THE PROJECT AND MAKE IT YOUR OWN </vt:lpstr>
      <vt:lpstr>MODELLING</vt:lpstr>
      <vt:lpstr>EXAMPLE</vt:lpstr>
      <vt:lpstr>RESULTS</vt:lpstr>
      <vt:lpstr>GITHUB LINK: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anand n</dc:creator>
  <cp:lastModifiedBy>anand n</cp:lastModifiedBy>
  <cp:revision>3</cp:revision>
  <dcterms:created xsi:type="dcterms:W3CDTF">2024-07-25T07:28:28Z</dcterms:created>
  <dcterms:modified xsi:type="dcterms:W3CDTF">2024-07-25T08:41:25Z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